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Aplicación de Gestión de Tienda con Python y Tkinter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Una solución profesional de escritorio que combina potencia, usabilidad y buenas prácticas de desarrollo para la gestión integral de comercios electrónicos.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88" y="497205"/>
            <a:ext cx="7005757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Buenas Prácticas y Escalabilidad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1388" y="1511856"/>
            <a:ext cx="3720584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Código Modular y Mantenible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31388" y="2368748"/>
            <a:ext cx="3720584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Organización profesional del proyecto con separación clara de responsabilidades en carpetas dedicadas para models, views, controllers y exportadores.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1388" y="3974068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 estructura facilita: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388" y="4424958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Mantenimiento y depuración eficiente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1388" y="4776668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Colaboración en equipo sin conflictos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1388" y="5128379"/>
            <a:ext cx="372058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Escalabilidad para nuevas funcionalidades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1388" y="5768697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Reutilización de componentes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1388" y="6120408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Testing y validación automatizada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799648" y="1624489"/>
            <a:ext cx="3720584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100%</a:t>
            </a:r>
            <a:endParaRPr lang="en-US" sz="4650" dirty="0"/>
          </a:p>
        </p:txBody>
      </p:sp>
      <p:sp>
        <p:nvSpPr>
          <p:cNvPr id="13" name="Text 10"/>
          <p:cNvSpPr/>
          <p:nvPr/>
        </p:nvSpPr>
        <p:spPr>
          <a:xfrm>
            <a:off x="5532358" y="2445187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Modular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799648" y="2907387"/>
            <a:ext cx="372058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Código organizado en componentes independientes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799648" y="3935492"/>
            <a:ext cx="3720584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5★</a:t>
            </a:r>
            <a:endParaRPr lang="en-US" sz="4650" dirty="0"/>
          </a:p>
        </p:txBody>
      </p:sp>
      <p:sp>
        <p:nvSpPr>
          <p:cNvPr id="16" name="Text 13"/>
          <p:cNvSpPr/>
          <p:nvPr/>
        </p:nvSpPr>
        <p:spPr>
          <a:xfrm>
            <a:off x="5532358" y="4756190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Usabilidad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799648" y="5218390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Interfaz intuitiva y validaciones estrictas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4799648" y="5957887"/>
            <a:ext cx="3720584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∞</a:t>
            </a:r>
            <a:endParaRPr lang="en-US" sz="4650" dirty="0"/>
          </a:p>
        </p:txBody>
      </p:sp>
      <p:sp>
        <p:nvSpPr>
          <p:cNvPr id="19" name="Text 16"/>
          <p:cNvSpPr/>
          <p:nvPr/>
        </p:nvSpPr>
        <p:spPr>
          <a:xfrm>
            <a:off x="5532358" y="6778585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Escalable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799648" y="7240786"/>
            <a:ext cx="3720584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Arquitectura preparada para crecer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46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Arquitectura Profesional: Modelo-Vista-Controlador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91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Diseño Robusto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7124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aplicación implementa el patrón MVC con programación orientada a objetos, garantizando un código limpio, mantenible y escalable.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6402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 separación de responsabilidades facilita la evolución del proyecto y el trabajo en equipo, permitiendo modificar la interfaz sin alterar la lógica de negocio.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99521" y="2647474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33955" y="2881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833955" y="3463052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Gestión de datos y lógica de negocio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9521" y="4287203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833955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33955" y="5102781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Interfaz gráfica modular con Tkinter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9521" y="5926931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33955" y="6161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Controlador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833955" y="6742509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Coordinación entre modelo y vista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484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Interfaz Intuitiva y Modular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Productos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Catálogo completo con gestión de imágenes y precios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Clientes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Base de datos de clientes con información de contacto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Empleados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Registro de personal con fotografías y datos laborales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Órdenes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Seguimiento de pedidos y transacciones comerciales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Detalles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Análisis detallado de líneas de pedido y productos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493" y="553522"/>
            <a:ext cx="7221379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Conexión Robusta con MySQL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493" y="1685687"/>
            <a:ext cx="4292322" cy="377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Procedimientos Almacenados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4493" y="2264331"/>
            <a:ext cx="499395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 aplicación utiliza procedimientos almacenados de MySQL para todas las operaciones CRUD, garantizando seguridad, rendimiento y consistencia en el acceso a datos.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4493" y="3733681"/>
            <a:ext cx="499395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Este enfoque protege contra inyección SQL y centraliza la lógica de base de datos, facilitando el mantenimiento y las actualizaciones del esquema.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197084" y="1710928"/>
            <a:ext cx="7736443" cy="1285994"/>
          </a:xfrm>
          <a:prstGeom prst="roundRect">
            <a:avLst>
              <a:gd name="adj" fmla="val 85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74224" y="1710928"/>
            <a:ext cx="91440" cy="1285994"/>
          </a:xfrm>
          <a:prstGeom prst="roundRect">
            <a:avLst>
              <a:gd name="adj" fmla="val 92469"/>
            </a:avLst>
          </a:prstGeom>
          <a:solidFill>
            <a:srgbClr val="8C98CA"/>
          </a:solidFill>
          <a:ln/>
        </p:spPr>
      </p:sp>
      <p:sp>
        <p:nvSpPr>
          <p:cNvPr id="8" name="Text 6"/>
          <p:cNvSpPr/>
          <p:nvPr/>
        </p:nvSpPr>
        <p:spPr>
          <a:xfrm>
            <a:off x="6489740" y="1935004"/>
            <a:ext cx="2516386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CREATE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6489740" y="2450783"/>
            <a:ext cx="72197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Inserción segura de nuevos registros validados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6197084" y="3198138"/>
            <a:ext cx="7736443" cy="1285994"/>
          </a:xfrm>
          <a:prstGeom prst="roundRect">
            <a:avLst>
              <a:gd name="adj" fmla="val 85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174224" y="3198138"/>
            <a:ext cx="91440" cy="1285994"/>
          </a:xfrm>
          <a:prstGeom prst="roundRect">
            <a:avLst>
              <a:gd name="adj" fmla="val 92469"/>
            </a:avLst>
          </a:prstGeom>
          <a:solidFill>
            <a:srgbClr val="8C98CA"/>
          </a:solidFill>
          <a:ln/>
        </p:spPr>
      </p:sp>
      <p:sp>
        <p:nvSpPr>
          <p:cNvPr id="12" name="Text 10"/>
          <p:cNvSpPr/>
          <p:nvPr/>
        </p:nvSpPr>
        <p:spPr>
          <a:xfrm>
            <a:off x="6489740" y="3422213"/>
            <a:ext cx="2516386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READ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6489740" y="3937992"/>
            <a:ext cx="72197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Consultas optimizadas con filtros y búsquedas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197084" y="4685348"/>
            <a:ext cx="7736443" cy="1285994"/>
          </a:xfrm>
          <a:prstGeom prst="roundRect">
            <a:avLst>
              <a:gd name="adj" fmla="val 85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174224" y="4685348"/>
            <a:ext cx="91440" cy="1285994"/>
          </a:xfrm>
          <a:prstGeom prst="roundRect">
            <a:avLst>
              <a:gd name="adj" fmla="val 92469"/>
            </a:avLst>
          </a:prstGeom>
          <a:solidFill>
            <a:srgbClr val="8C98CA"/>
          </a:solidFill>
          <a:ln/>
        </p:spPr>
      </p:sp>
      <p:sp>
        <p:nvSpPr>
          <p:cNvPr id="16" name="Text 14"/>
          <p:cNvSpPr/>
          <p:nvPr/>
        </p:nvSpPr>
        <p:spPr>
          <a:xfrm>
            <a:off x="6489740" y="4909423"/>
            <a:ext cx="2516386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UPDATE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489740" y="5425202"/>
            <a:ext cx="72197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Modificación controlada con confirmación previa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6197084" y="6172557"/>
            <a:ext cx="7736443" cy="1285994"/>
          </a:xfrm>
          <a:prstGeom prst="roundRect">
            <a:avLst>
              <a:gd name="adj" fmla="val 8533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174224" y="6172557"/>
            <a:ext cx="91440" cy="1285994"/>
          </a:xfrm>
          <a:prstGeom prst="roundRect">
            <a:avLst>
              <a:gd name="adj" fmla="val 92469"/>
            </a:avLst>
          </a:prstGeom>
          <a:solidFill>
            <a:srgbClr val="8C98CA"/>
          </a:solidFill>
          <a:ln/>
        </p:spPr>
      </p:sp>
      <p:sp>
        <p:nvSpPr>
          <p:cNvPr id="20" name="Text 18"/>
          <p:cNvSpPr/>
          <p:nvPr/>
        </p:nvSpPr>
        <p:spPr>
          <a:xfrm>
            <a:off x="6489740" y="6396633"/>
            <a:ext cx="2516386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DELETE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489740" y="6912412"/>
            <a:ext cx="72197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Eliminación segura con validación de integridad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512" y="537805"/>
            <a:ext cx="6350794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Validación Estricta de Datos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512" y="1418511"/>
            <a:ext cx="476131" cy="476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512" y="2132648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Validación de Email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6512" y="2544485"/>
            <a:ext cx="781097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Expresiones regulares verifican el formato correcto de direcciones de correo electrónico, evitando errores de captura y garantizando comunicaciones efectivas.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512" y="3839766"/>
            <a:ext cx="476131" cy="4761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512" y="4553902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Campos Numéricos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6512" y="4965740"/>
            <a:ext cx="78109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Control de tipos de datos asegura que precios, cantidades y valores monetarios sean siempre números válidos, previniendo errores de cálculo.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512" y="5956221"/>
            <a:ext cx="476131" cy="4761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512" y="6670358"/>
            <a:ext cx="254841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Fechas con Calendario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6512" y="7082195"/>
            <a:ext cx="78109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Integración con tkcalendar ofrece un selector visual intuitivo que elimina errores de formato y mejora la experiencia del usuario.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7175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Gestión Visual de Imágenes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539305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Imágenes en Productos y Empleados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Sistema completo de gestión de imágenes que permite cargar, visualizar y almacenar fotografías de productos y empleados directamente desde la aplicación.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460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Formatos soportados: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JPG, PNG y GIF para máxima compatibilidad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22660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Límite de tamaño: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Máximo 5MB por imagen para optimizar rendimiento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95859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Biblioteca PILLOW: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Procesamiento y redimensionamiento automático de imágenes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6905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Visualización integrada: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Previsualización de imágenes en la interfaz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Exportación Profesional de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Exportación a Excel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788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 hojas de cálculo profesionales con openpyxl, incluyendo formato, encabezados y datos en tiempo real desde la base de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Exportación a PDF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4019788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 informes PDF con ReportLab, perfectos para compartir y archivar, con diseño personalizado y datos actualizados.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36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Ambas opciones extraen datos directamente de MySQL, garantizando informes siempre actualizados y precisos para análisis y presentaciones.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Experiencia de Usuario Refinada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98" y="2340293"/>
            <a:ext cx="1114425" cy="1997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3808" y="2563178"/>
            <a:ext cx="375999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Confirmaciones Inteligentes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03808" y="3045143"/>
            <a:ext cx="6246495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Diálogos de confirmación antes de eliminar o actualizar registros, protegiendo contra pérdida accidental de datos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98" y="4337804"/>
            <a:ext cx="1114425" cy="16409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3808" y="4560689"/>
            <a:ext cx="3104198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Temas Intercambiables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03808" y="5042654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Modo claro y oscuro para adaptar la interfaz a las preferencias del usuario y reducir fatiga visual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98" y="5978723"/>
            <a:ext cx="1114425" cy="16409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3808" y="6201608"/>
            <a:ext cx="297537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Favicon Personalizado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03808" y="6683573"/>
            <a:ext cx="624649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Identidad visual profesional con icono personalizado en la barra de tareas y ventana de aplicación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37210"/>
            <a:ext cx="6605230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Stack Tecnológico Completo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3657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6539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7631" y="1902262"/>
            <a:ext cx="263723" cy="2637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6539" y="252245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6539" y="2944773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Lenguaje base, potente y versátil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831" y="1538288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15714" y="1741170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6805" y="1902262"/>
            <a:ext cx="263723" cy="2637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5714" y="252245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Tkinter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15714" y="2944773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Interfaz gráfica nativa multiplataforma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3657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86539" y="385833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631" y="4019431"/>
            <a:ext cx="263723" cy="2637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86539" y="463962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MySQL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86539" y="506194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Base de datos relacional robusta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412831" y="3655457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15714" y="385833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6805" y="4019431"/>
            <a:ext cx="263723" cy="2637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5714" y="4639628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PILLOW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15714" y="506194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Procesamiento avanzado de imágenes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683657" y="5772626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86539" y="597550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631" y="6136600"/>
            <a:ext cx="263723" cy="2637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86539" y="675679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openpyxl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886539" y="717911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Generación de archivos Excel</a:t>
            </a:r>
            <a:endParaRPr lang="en-US" sz="1500" dirty="0"/>
          </a:p>
        </p:txBody>
      </p:sp>
      <p:sp>
        <p:nvSpPr>
          <p:cNvPr id="28" name="Shape 21"/>
          <p:cNvSpPr/>
          <p:nvPr/>
        </p:nvSpPr>
        <p:spPr>
          <a:xfrm>
            <a:off x="7412831" y="5772626"/>
            <a:ext cx="6533912" cy="1921907"/>
          </a:xfrm>
          <a:prstGeom prst="roundRect">
            <a:avLst>
              <a:gd name="adj" fmla="val 42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15714" y="5975509"/>
            <a:ext cx="586026" cy="586026"/>
          </a:xfrm>
          <a:prstGeom prst="roundRect">
            <a:avLst>
              <a:gd name="adj" fmla="val 15601843"/>
            </a:avLst>
          </a:prstGeom>
          <a:solidFill>
            <a:srgbClr val="8C98CA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6805" y="6136600"/>
            <a:ext cx="263723" cy="263723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15714" y="675679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ReportLab</a:t>
            </a:r>
            <a:endParaRPr lang="en-US" sz="1900" dirty="0"/>
          </a:p>
        </p:txBody>
      </p:sp>
      <p:sp>
        <p:nvSpPr>
          <p:cNvPr id="32" name="Text 24"/>
          <p:cNvSpPr/>
          <p:nvPr/>
        </p:nvSpPr>
        <p:spPr>
          <a:xfrm>
            <a:off x="7615714" y="7179112"/>
            <a:ext cx="612814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Creación profesional de PDFs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2025-11-07T21:54:23Z</dcterms:created>
  <dcterms:modified xsi:type="dcterms:W3CDTF">2025-11-07T21:54:23Z</dcterms:modified>
</cp:coreProperties>
</file>